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CCA55E8-7302-4DBC-C89B-4381DF850B09}" v="6" dt="2020-07-01T07:08:07.68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ss C Ireland" userId="S::cireland@rokeby.hull.sch.uk::5efbde7e-3e18-4fae-8336-fe21bd07cc4b" providerId="AD" clId="Web-{8CCA55E8-7302-4DBC-C89B-4381DF850B09}"/>
    <pc:docChg chg="modSld">
      <pc:chgData name="Miss C Ireland" userId="S::cireland@rokeby.hull.sch.uk::5efbde7e-3e18-4fae-8336-fe21bd07cc4b" providerId="AD" clId="Web-{8CCA55E8-7302-4DBC-C89B-4381DF850B09}" dt="2020-07-01T07:08:07.686" v="4" actId="1076"/>
      <pc:docMkLst>
        <pc:docMk/>
      </pc:docMkLst>
      <pc:sldChg chg="addSp delSp modSp">
        <pc:chgData name="Miss C Ireland" userId="S::cireland@rokeby.hull.sch.uk::5efbde7e-3e18-4fae-8336-fe21bd07cc4b" providerId="AD" clId="Web-{8CCA55E8-7302-4DBC-C89B-4381DF850B09}" dt="2020-07-01T07:08:07.686" v="4" actId="1076"/>
        <pc:sldMkLst>
          <pc:docMk/>
          <pc:sldMk cId="1888699249" sldId="259"/>
        </pc:sldMkLst>
        <pc:picChg chg="del">
          <ac:chgData name="Miss C Ireland" userId="S::cireland@rokeby.hull.sch.uk::5efbde7e-3e18-4fae-8336-fe21bd07cc4b" providerId="AD" clId="Web-{8CCA55E8-7302-4DBC-C89B-4381DF850B09}" dt="2020-07-01T07:07:59.450" v="0"/>
          <ac:picMkLst>
            <pc:docMk/>
            <pc:sldMk cId="1888699249" sldId="259"/>
            <ac:picMk id="3" creationId="{788DAAC7-9D67-4E4C-AD8B-A28617E0E8C7}"/>
          </ac:picMkLst>
        </pc:picChg>
        <pc:picChg chg="add mod">
          <ac:chgData name="Miss C Ireland" userId="S::cireland@rokeby.hull.sch.uk::5efbde7e-3e18-4fae-8336-fe21bd07cc4b" providerId="AD" clId="Web-{8CCA55E8-7302-4DBC-C89B-4381DF850B09}" dt="2020-07-01T07:08:07.686" v="4" actId="1076"/>
          <ac:picMkLst>
            <pc:docMk/>
            <pc:sldMk cId="1888699249" sldId="259"/>
            <ac:picMk id="5" creationId="{F828FB39-01F6-477B-B789-48DCA006DDD6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9AF4F5-7E18-4C90-A05A-88B03CC096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9DFDD12-4B50-4F62-ADB9-1B33EB25F8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F0786D-A4A0-4889-BE28-B2B660171E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CCFBA-CB2A-43C6-BF2C-1AE93E7712E2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DBE16F-36CC-4157-B346-B84B03D595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60B4E7-C160-4CE6-931B-7B8853274E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9C3A5-C219-4455-88C8-0DE6C1522A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2939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B77A2F-748F-4B35-931E-9B5B9BB48A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B3646B-C269-470E-8CC9-2406980E58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022EEF-852F-4597-873A-55ABDEC8A2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CCFBA-CB2A-43C6-BF2C-1AE93E7712E2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43C919-5191-4B57-B7D9-D2CAB5DDFD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783774-700B-44E6-9558-C2706CF1D0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9C3A5-C219-4455-88C8-0DE6C1522A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5218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691C18D-5E3A-45B0-8FE4-9CC5A205C2A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AADC00-2CA0-4786-857E-CF4493ED34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A6CF92-EFC2-4357-B45C-09FDB6A2FF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CCFBA-CB2A-43C6-BF2C-1AE93E7712E2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6B3597-7096-4DC0-B396-1C07179DA3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4F3088-6313-43C4-8961-2DE9BEF38B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9C3A5-C219-4455-88C8-0DE6C1522A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7482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EF7722-A8F9-4620-968D-138F692938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6DD697-98E0-406B-889F-4E88C0365C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B204DD-4547-49BD-9D8D-C14F18AD3E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CCFBA-CB2A-43C6-BF2C-1AE93E7712E2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A0AB14-5D65-45A4-A202-87DE814A86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E05D36-676A-4383-9668-F0D1799A88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9C3A5-C219-4455-88C8-0DE6C1522A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989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277B02-7CC4-4BFE-A909-0EAFA22AF6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41E36F-6365-4113-AF65-4D35F1E1DB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273B50-6CAA-42E6-8C7E-7A758D5EF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CCFBA-CB2A-43C6-BF2C-1AE93E7712E2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18036D-8E68-452B-8122-3BEF52AA8A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82F4F7-DEBD-4713-B253-ED7CDB1DA7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9C3A5-C219-4455-88C8-0DE6C1522A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8945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E65886-1DBE-4916-BAA5-A905546D32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0885E0-50F5-49FF-B37D-A3C2F092D1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2D7BA9F-F31B-4F61-B861-07A7AE71DF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0C7D2B-57E8-44D7-9478-DF210A5F0E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CCFBA-CB2A-43C6-BF2C-1AE93E7712E2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6D5CC6-8504-457A-BCA1-E235B226D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881152-884D-476E-9315-0C85D6932E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9C3A5-C219-4455-88C8-0DE6C1522A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7424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B9F386-3EF2-4042-8503-87290CE31B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C56703-8B59-415A-A1FA-58E6566218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A35054-E627-4E31-BA56-205417F538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9AA1919-CE1C-4B3A-9691-CFCCD7540F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A74B5D-9A60-42D3-A54A-05CE93673B5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111017B-769E-49C7-AB4D-A92A4D5FDF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CCFBA-CB2A-43C6-BF2C-1AE93E7712E2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5AE8F63-D97D-400A-85D0-C5F98EB70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6DB7ABE-AB97-48E7-A5F2-DD0171FF0C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9C3A5-C219-4455-88C8-0DE6C1522A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3585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50199E-2E35-43F4-B73B-B2C3EBCD9F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495DBA7-2D49-4412-AF04-E027B4624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CCFBA-CB2A-43C6-BF2C-1AE93E7712E2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77D13B3-237E-4D10-BAA7-4A1CF6302D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FE05DD-1EF2-477A-9841-CD1A5164F5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9C3A5-C219-4455-88C8-0DE6C1522A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3257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E3D2ED7-1018-4336-9DBC-E3C0BC6F55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CCFBA-CB2A-43C6-BF2C-1AE93E7712E2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C57C0B8-27A3-4EF6-9F5E-0E37901BA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667798-FC68-4578-B60E-4197B5818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9C3A5-C219-4455-88C8-0DE6C1522A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3111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767348-85FD-40C2-88AE-487C77480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517407-EEF6-4CD9-978E-7F14B74E04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2C3C6D-E613-4100-8C4D-40B40759D4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45BF9A-A12F-4A1B-9518-A1DEED940F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CCFBA-CB2A-43C6-BF2C-1AE93E7712E2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6EEE69-6F15-4949-8EF1-1B2C253A3E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CBFA4D-9724-4EE4-A221-55B0415EC6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9C3A5-C219-4455-88C8-0DE6C1522A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0717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2968E5-768C-4C84-9E79-5201FB6AC5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C337613-4FBA-4103-95CF-64411354404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EEEB45-6FA5-422E-AD21-8B8E0D3B7E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52ADB6-9F7F-4F3A-BC05-97219A1F6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CCFBA-CB2A-43C6-BF2C-1AE93E7712E2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A5D4AB-B7C9-497C-9B50-F6D77F214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48887F-799C-4D04-83B1-1B13E74618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9C3A5-C219-4455-88C8-0DE6C1522A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8278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59EC4D1-F8C1-4265-B06B-EE530794DC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254879-3F02-4DE8-AEEF-609DBF5788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39064F-BFE7-4663-99DA-15AF7B0F6C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2CCFBA-CB2A-43C6-BF2C-1AE93E7712E2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195075-411E-4022-ABA2-00DDC6DAB2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9C116E-F7E3-4FD5-A5C6-31AD88750C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29C3A5-C219-4455-88C8-0DE6C1522A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8970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E0EFF7-DBEC-4E35-9EF0-950AED2E61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04911"/>
            <a:ext cx="9144000" cy="823034"/>
          </a:xfrm>
        </p:spPr>
        <p:txBody>
          <a:bodyPr>
            <a:normAutofit fontScale="90000"/>
          </a:bodyPr>
          <a:lstStyle/>
          <a:p>
            <a:r>
              <a:rPr lang="en-GB" dirty="0"/>
              <a:t>American Flags</a:t>
            </a:r>
          </a:p>
        </p:txBody>
      </p:sp>
      <p:pic>
        <p:nvPicPr>
          <p:cNvPr id="1026" name="Picture 2" descr="Image result for america flag">
            <a:extLst>
              <a:ext uri="{FF2B5EF4-FFF2-40B4-BE49-F238E27FC236}">
                <a16:creationId xmlns:a16="http://schemas.microsoft.com/office/drawing/2014/main" id="{225B6DDE-F008-4EA6-A3FA-A474109B66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36" y="1985229"/>
            <a:ext cx="6251295" cy="32901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37EC067-BC97-460E-83D9-10AA6C999B4A}"/>
              </a:ext>
            </a:extLst>
          </p:cNvPr>
          <p:cNvSpPr txBox="1"/>
          <p:nvPr/>
        </p:nvSpPr>
        <p:spPr>
          <a:xfrm>
            <a:off x="3604591" y="5777948"/>
            <a:ext cx="76465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United States of America</a:t>
            </a:r>
          </a:p>
        </p:txBody>
      </p:sp>
    </p:spTree>
    <p:extLst>
      <p:ext uri="{BB962C8B-B14F-4D97-AF65-F5344CB8AC3E}">
        <p14:creationId xmlns:p14="http://schemas.microsoft.com/office/powerpoint/2010/main" val="3177930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C4B89A-E6CD-47FD-9741-625C70465E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Can you guess the flag?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D902B4D-32D0-4C55-A55D-664D256C45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39548" y="1563417"/>
            <a:ext cx="5989982" cy="405405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4F4B6DD-3C46-4B67-9BBB-5FDDA9EE5B55}"/>
              </a:ext>
            </a:extLst>
          </p:cNvPr>
          <p:cNvSpPr txBox="1"/>
          <p:nvPr/>
        </p:nvSpPr>
        <p:spPr>
          <a:xfrm>
            <a:off x="3604591" y="5777948"/>
            <a:ext cx="76465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California State</a:t>
            </a:r>
          </a:p>
        </p:txBody>
      </p:sp>
    </p:spTree>
    <p:extLst>
      <p:ext uri="{BB962C8B-B14F-4D97-AF65-F5344CB8AC3E}">
        <p14:creationId xmlns:p14="http://schemas.microsoft.com/office/powerpoint/2010/main" val="978745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C4B89A-E6CD-47FD-9741-625C70465E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Can you guess the flag?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61AA5AB-5BB3-4019-8908-96A9BAB8EB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5225" y="1466850"/>
            <a:ext cx="4781550" cy="39243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8D2CAD8-7776-4536-A470-DCD57A76D3A1}"/>
              </a:ext>
            </a:extLst>
          </p:cNvPr>
          <p:cNvSpPr txBox="1"/>
          <p:nvPr/>
        </p:nvSpPr>
        <p:spPr>
          <a:xfrm>
            <a:off x="3604591" y="5777948"/>
            <a:ext cx="76465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New York State</a:t>
            </a:r>
          </a:p>
        </p:txBody>
      </p:sp>
    </p:spTree>
    <p:extLst>
      <p:ext uri="{BB962C8B-B14F-4D97-AF65-F5344CB8AC3E}">
        <p14:creationId xmlns:p14="http://schemas.microsoft.com/office/powerpoint/2010/main" val="2581206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C4B89A-E6CD-47FD-9741-625C70465E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Can you guess the flag?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7E330FA-E613-4986-8887-5D2EF030BD03}"/>
              </a:ext>
            </a:extLst>
          </p:cNvPr>
          <p:cNvSpPr txBox="1"/>
          <p:nvPr/>
        </p:nvSpPr>
        <p:spPr>
          <a:xfrm>
            <a:off x="3604591" y="5777948"/>
            <a:ext cx="76465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Hawaii</a:t>
            </a:r>
          </a:p>
        </p:txBody>
      </p:sp>
      <p:pic>
        <p:nvPicPr>
          <p:cNvPr id="5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F828FB39-01F6-477B-B789-48DCA006DD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35547" y="1788184"/>
            <a:ext cx="5794075" cy="3655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8699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C4B89A-E6CD-47FD-9741-625C70465E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Can you guess the flag?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AF32D76-60EE-4D7F-840D-BE2691715F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02226" y="1213744"/>
            <a:ext cx="6612835" cy="458677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95B6357-3B96-4318-A355-1B1A772E6C8A}"/>
              </a:ext>
            </a:extLst>
          </p:cNvPr>
          <p:cNvSpPr txBox="1"/>
          <p:nvPr/>
        </p:nvSpPr>
        <p:spPr>
          <a:xfrm>
            <a:off x="3604591" y="5777948"/>
            <a:ext cx="76465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Texas</a:t>
            </a:r>
          </a:p>
        </p:txBody>
      </p:sp>
    </p:spTree>
    <p:extLst>
      <p:ext uri="{BB962C8B-B14F-4D97-AF65-F5344CB8AC3E}">
        <p14:creationId xmlns:p14="http://schemas.microsoft.com/office/powerpoint/2010/main" val="1319431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C4B89A-E6CD-47FD-9741-625C70465E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Can you guess the flag?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2AF5EED-DEFB-4DE2-B4F0-EEC330DE34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8730" y="1281697"/>
            <a:ext cx="6215270" cy="421374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CC26241-45EE-467B-83E5-7D5773B827F7}"/>
              </a:ext>
            </a:extLst>
          </p:cNvPr>
          <p:cNvSpPr txBox="1"/>
          <p:nvPr/>
        </p:nvSpPr>
        <p:spPr>
          <a:xfrm>
            <a:off x="3604591" y="5777948"/>
            <a:ext cx="76465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Florida</a:t>
            </a:r>
          </a:p>
        </p:txBody>
      </p:sp>
    </p:spTree>
    <p:extLst>
      <p:ext uri="{BB962C8B-B14F-4D97-AF65-F5344CB8AC3E}">
        <p14:creationId xmlns:p14="http://schemas.microsoft.com/office/powerpoint/2010/main" val="4083138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C4B89A-E6CD-47FD-9741-625C70465E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If you won the presidential election, what would you flag look like and why?</a:t>
            </a:r>
          </a:p>
        </p:txBody>
      </p:sp>
      <p:pic>
        <p:nvPicPr>
          <p:cNvPr id="2050" name="Picture 2" descr="Flag pattern. Use the printable outline for crafts, creating ...">
            <a:extLst>
              <a:ext uri="{FF2B5EF4-FFF2-40B4-BE49-F238E27FC236}">
                <a16:creationId xmlns:a16="http://schemas.microsoft.com/office/drawing/2014/main" id="{AA1F9A89-BF7E-41FE-BF88-AB47F37D04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1807" y="1690688"/>
            <a:ext cx="4103618" cy="5312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95674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24F91A4BF8CA4478E45A060F1F9642E" ma:contentTypeVersion="12" ma:contentTypeDescription="Create a new document." ma:contentTypeScope="" ma:versionID="1d42a1cf89945e8ccdbfe6c1530d1fbb">
  <xsd:schema xmlns:xsd="http://www.w3.org/2001/XMLSchema" xmlns:xs="http://www.w3.org/2001/XMLSchema" xmlns:p="http://schemas.microsoft.com/office/2006/metadata/properties" xmlns:ns2="d036b407-fb87-4178-be26-283ed4236fb0" xmlns:ns3="f53be00b-af8a-44fe-8716-9ec89f2745ac" targetNamespace="http://schemas.microsoft.com/office/2006/metadata/properties" ma:root="true" ma:fieldsID="fc2043c978281dc6f08a60332aa22aa4" ns2:_="" ns3:_="">
    <xsd:import namespace="d036b407-fb87-4178-be26-283ed4236fb0"/>
    <xsd:import namespace="f53be00b-af8a-44fe-8716-9ec89f2745a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036b407-fb87-4178-be26-283ed4236fb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53be00b-af8a-44fe-8716-9ec89f2745ac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46FA088-A2CA-4378-A7B2-C064AD5278C8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6D23AF96-F5B7-48F4-AAD4-5E973589CC9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D8FFF9C-BBE3-4602-904D-DB4C128B640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036b407-fb87-4178-be26-283ed4236fb0"/>
    <ds:schemaRef ds:uri="f53be00b-af8a-44fe-8716-9ec89f2745a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60</Words>
  <Application>Microsoft Office PowerPoint</Application>
  <PresentationFormat>Widescreen</PresentationFormat>
  <Paragraphs>13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American Flags</vt:lpstr>
      <vt:lpstr>Can you guess the flag?</vt:lpstr>
      <vt:lpstr>Can you guess the flag?</vt:lpstr>
      <vt:lpstr>Can you guess the flag?</vt:lpstr>
      <vt:lpstr>Can you guess the flag?</vt:lpstr>
      <vt:lpstr>Can you guess the flag?</vt:lpstr>
      <vt:lpstr>If you won the presidential election, what would you flag look like and why?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American Flags</dc:title>
  <dc:creator>Chrissie Ireland</dc:creator>
  <cp:lastModifiedBy>Chrissie Ireland</cp:lastModifiedBy>
  <cp:revision>5</cp:revision>
  <dcterms:created xsi:type="dcterms:W3CDTF">2020-06-23T12:25:34Z</dcterms:created>
  <dcterms:modified xsi:type="dcterms:W3CDTF">2020-07-01T07:08:08Z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0x010100524F91A4BF8CA4478E45A060F1F9642E</vt:lpwstr>
  </property>
</Properties>
</file>