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17722-202A-410C-B9A4-DC3365A9E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AC76E-4EB9-4F93-A95E-326700C92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B7703-ED72-45E3-8602-2787478D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F2286-3B7E-413E-A8DB-C71736F2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05E14-7FEC-43D0-9BDA-8606B08CE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6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7F57-B856-4DFA-8F4D-E2652433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9B1B2-E1B6-4B8D-938E-C8AF6BF3D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04FD4-68E9-4A28-8CA2-E2AFFAAE3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A7D39-A43D-4647-8AE6-F6B30061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62E48-FEA1-425D-81B1-70EE75A9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9A287-C738-462D-83F7-BDF090901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AFB70-0B65-476C-A186-D7BC4CE29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913EB-DF33-4D32-939D-A5715067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5F5C-59F8-472F-92F7-26BC8902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02224-26B4-4227-92AD-FACCA898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3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1E48C-9DC3-44D8-984C-CC0F743E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340B1-4E26-42DD-8CC6-62A51C4A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FB528-97E0-4CE8-9294-2910DB01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571AD-F062-4635-A516-AA0411F1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6360E-8D60-4ED9-B16F-6F3C426C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0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7F2C-58A7-47B7-B60B-8AF9F897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735A1-58A0-47BA-B6F2-4C2FCF0DF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A43C-A09E-4DB6-B65E-7647AC55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415E4-E9A8-4CA9-BD93-417E9930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81DE-9FDB-4160-B42F-23853B28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2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8A30-AD4A-44CD-A629-5DFFE631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D5BFC-3059-4372-B22D-0E6341D79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390D1-1AD1-4ADE-9215-50C0614DA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8F2FF-235F-4D04-9604-DAC3E7A4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E8588-0573-4F8B-912B-E8FC0EF3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2AA57-859D-42CF-BEEC-BF382A66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71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FBB5-DAD0-419A-AA1A-96B1EFB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3EABE-54D2-46DD-B821-0B7800795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6C92-DA49-4116-BAB5-A805181B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D39AF-778D-4931-8526-4C4D19ED6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5A1FDF-B0A9-4324-ADAD-092923066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73E74-5E42-4508-B675-36BD5C53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90041-1A84-4D1B-AD39-C10FFB79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8471D-2DB6-4CDD-B87D-ED269ABF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2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BA3B-FD69-4FEE-A08B-CE4D41D3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9E3DD-D071-40D4-88C4-6DE1CA05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7FA2A-DF8C-4BBE-9933-269B48CD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45034-5FB6-4E67-9707-F7C53CBE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1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FB022-81D8-4D07-848D-C1C86613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A8C09-BB91-46AE-A87C-8B8A567C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44F13-ED1E-4F43-961C-7805A04C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2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B2FB-60D1-4DD7-B86B-DD169D482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0271-B1F2-4F09-828F-44323B2E5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A00C1-1311-47EF-9477-66603B05A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8B3B0-E8C1-407C-9E6A-B605DB8F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2AF45-B3DC-4AE9-B2BD-94D6F49F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EF6D9-F85C-429B-8393-6B288D59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5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55AB7-C52B-46A7-87A7-9195016B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14AE2-0179-46B3-B95D-8AC7ADE88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EA312-14C9-4C4F-AA26-F251D2EAD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DB15B-FACB-4406-A01F-356AF46E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5FCF3-B037-48B6-9958-818E868D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31971-F878-44C9-A10E-AB5E9F3C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3D36E-5266-45A9-A689-7C05C43D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5A597-D586-406D-A1DF-8B037F2DB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5C693-C11F-4000-AC8E-F04E20A90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72D2-4AF9-411B-8BD5-06501AC8B102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A05F8-6DB9-40FD-92D5-CCE24673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B54A6-D86F-4FDE-B798-C57A0733F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E7515-839E-41AD-ABA5-E8FECBB731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JlhiwNpui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738E7D-C430-4CDD-8EC0-E68E516FB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82" y="702365"/>
            <a:ext cx="11896492" cy="544295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609D447-9BED-4A72-9A3D-AAD507C4237D}"/>
              </a:ext>
            </a:extLst>
          </p:cNvPr>
          <p:cNvSpPr/>
          <p:nvPr/>
        </p:nvSpPr>
        <p:spPr>
          <a:xfrm>
            <a:off x="7384465" y="6292334"/>
            <a:ext cx="4807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https://www.youtube.com/watch?v=0JlhiwNpui0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68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F91A4BF8CA4478E45A060F1F9642E" ma:contentTypeVersion="12" ma:contentTypeDescription="Create a new document." ma:contentTypeScope="" ma:versionID="1d42a1cf89945e8ccdbfe6c1530d1fbb">
  <xsd:schema xmlns:xsd="http://www.w3.org/2001/XMLSchema" xmlns:xs="http://www.w3.org/2001/XMLSchema" xmlns:p="http://schemas.microsoft.com/office/2006/metadata/properties" xmlns:ns2="d036b407-fb87-4178-be26-283ed4236fb0" xmlns:ns3="f53be00b-af8a-44fe-8716-9ec89f2745ac" targetNamespace="http://schemas.microsoft.com/office/2006/metadata/properties" ma:root="true" ma:fieldsID="fc2043c978281dc6f08a60332aa22aa4" ns2:_="" ns3:_="">
    <xsd:import namespace="d036b407-fb87-4178-be26-283ed4236fb0"/>
    <xsd:import namespace="f53be00b-af8a-44fe-8716-9ec89f274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36b407-fb87-4178-be26-283ed4236f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be00b-af8a-44fe-8716-9ec89f274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A0D94D-0EEA-4B6D-BF47-86D33A0368E7}"/>
</file>

<file path=customXml/itemProps2.xml><?xml version="1.0" encoding="utf-8"?>
<ds:datastoreItem xmlns:ds="http://schemas.openxmlformats.org/officeDocument/2006/customXml" ds:itemID="{F0D7657A-9C4A-47CE-8526-BD5F03021C1C}"/>
</file>

<file path=customXml/itemProps3.xml><?xml version="1.0" encoding="utf-8"?>
<ds:datastoreItem xmlns:ds="http://schemas.openxmlformats.org/officeDocument/2006/customXml" ds:itemID="{70B61E3D-2B10-4993-AF86-667D94CD2704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Chrissie Ireland</dc:creator>
  <cp:lastModifiedBy>Chrissie Ireland</cp:lastModifiedBy>
  <cp:revision>3</cp:revision>
  <dcterms:created xsi:type="dcterms:W3CDTF">2020-06-23T12:38:02Z</dcterms:created>
  <dcterms:modified xsi:type="dcterms:W3CDTF">2020-06-23T12:48:24Z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0x010100524F91A4BF8CA4478E45A060F1F9642E</vt:lpwstr>
  </property>
</Properties>
</file>