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43E1E-7F3D-4B8C-9FDB-FEFC907EB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CCDE11-2F53-4CD7-B237-2ECF05CAA8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8A619-DF8E-4A62-8293-BCC79B1B1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B2D-E926-4477-98A4-1BBDB10E9C6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EE6B7-9EDE-4DB4-BCA4-94DC13B2B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91488-9EC7-41BE-BE60-9AEB6FD0C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51-20CB-4EA0-AF09-7DAFFF8A0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663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1DC39-6366-419E-9BEC-5E2782499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308BB6-8169-419A-9F9D-5CA0E620C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7640C-B14D-455F-B6D7-0DA9E5A9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B2D-E926-4477-98A4-1BBDB10E9C6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3AC92-04AF-48DA-8ABE-9C16ACB7D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E1514-E258-470C-8FEA-211CA2E14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51-20CB-4EA0-AF09-7DAFFF8A0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90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8B1EFA-353C-4680-97B0-13F1E28E6E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E164EC-35FE-4D24-8643-0DC39BAEE1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F027F-071F-4143-973F-17C6A383F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B2D-E926-4477-98A4-1BBDB10E9C6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83E5A-A8DD-476F-8044-9704F9C58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06BC9-8184-4F51-8207-D477204AC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51-20CB-4EA0-AF09-7DAFFF8A0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615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34B09-99B3-4B09-B17F-80F4DAE5A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87D1A-D7A3-45D1-997F-90A0B8315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6B849-BC2C-4AC3-AF02-F36B92C04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B2D-E926-4477-98A4-1BBDB10E9C6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C88AC-33E0-49B8-B830-34B6C6ED5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FC53F-D856-4436-8CD9-657AEF7B4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51-20CB-4EA0-AF09-7DAFFF8A0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166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91939-7274-447B-BC20-133D3EAD3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33F11-4F22-4F1B-948F-EDC6F4DE2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FF1B5-AD3C-4308-A7F6-6111AD6CF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B2D-E926-4477-98A4-1BBDB10E9C6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A6A93-1E99-4F23-AB5E-C52246F2E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739AE-05B3-4703-B9C7-ACC17E0E8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51-20CB-4EA0-AF09-7DAFFF8A0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71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E7696-5316-433D-9269-339DD4C69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71093-7766-4EC1-883D-D340A3DE4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82236B-0C8C-4445-94EC-3CD1EAEE1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129D6-2DA8-4C02-A6BF-671A64012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B2D-E926-4477-98A4-1BBDB10E9C6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40B007-B5C3-4AB7-8185-F1356A082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01FD08-731F-4F5B-B77A-F244710C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51-20CB-4EA0-AF09-7DAFFF8A0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86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2B48F-3ECD-4731-9149-B93DE68D7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5D94F-42AC-4E4D-9F06-6A1F0B553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3A7D2D-E3F6-4FD6-975F-28B28E7251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BB51DA-042A-4667-AE8C-70C4E0BB4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64494F-4CD3-40F3-A6BF-5CD404BED0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F184C0-3A76-48C2-8589-7190E7B46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B2D-E926-4477-98A4-1BBDB10E9C6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F481E3-EC10-4649-A885-F4FFA415D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89F6CD-BA86-4ED6-B00C-328A1CBB0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51-20CB-4EA0-AF09-7DAFFF8A0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40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5CF16-5B54-4FD9-B4BD-615750A0D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D445EF-C90C-4900-BA67-3A1C7A000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B2D-E926-4477-98A4-1BBDB10E9C6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4CA24E-78C4-422E-9F4E-0F510D2C4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BCB392-2610-40D8-89AF-EAB9E6E6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51-20CB-4EA0-AF09-7DAFFF8A0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266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989D27-BB02-49E9-A01F-C7D2C2937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B2D-E926-4477-98A4-1BBDB10E9C6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F57D34-4D29-416E-92A0-F86F79FC3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148B4F-F32E-4991-B1F1-20A0C62DD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51-20CB-4EA0-AF09-7DAFFF8A0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9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6BA8C-8BC4-4E2C-BE78-2CC07E7C2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3105C-3641-45EB-A3B3-94956072F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C213BA-2F57-4A86-9F49-47DDD6D337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1510E1-587C-4E9F-885B-32B060891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B2D-E926-4477-98A4-1BBDB10E9C6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D00A0-DE56-4621-A851-B8D163BA6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C3D433-5665-467B-817D-499912699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51-20CB-4EA0-AF09-7DAFFF8A0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7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AA977-B6AD-4CE6-A8D7-DF6019363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56F700-F744-460E-B48B-899D3D0F78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35AB73-CA59-4332-B096-288950A41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73BDC-CE9E-458E-854C-9E7BEC355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2B2D-E926-4477-98A4-1BBDB10E9C6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659F4-DBCB-489F-A01E-FDA06431C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A097E-E8DC-4425-B09C-EAB168208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51-20CB-4EA0-AF09-7DAFFF8A0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814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BBD9C9-D82A-4FB7-8B16-A479514B5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0E65D-D0EB-40A2-B9E5-6648D3A37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E9C54-5E3E-4D65-843C-DDA043A013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72B2D-E926-4477-98A4-1BBDB10E9C6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DCFA2-B759-4C2B-9A38-6F1C98C9F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0928D-C249-4775-BFAC-77EA57FC2D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18D51-20CB-4EA0-AF09-7DAFFF8A0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395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CeZKYGmuZn0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E432D-322A-499D-9CD8-F9901001C7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9940" y="5350047"/>
            <a:ext cx="9144000" cy="1005302"/>
          </a:xfrm>
        </p:spPr>
        <p:txBody>
          <a:bodyPr/>
          <a:lstStyle/>
          <a:p>
            <a:r>
              <a:rPr lang="en-GB" dirty="0">
                <a:latin typeface="XCCW Joined PC7a" panose="03050602040000000000" pitchFamily="66" charset="0"/>
              </a:rPr>
              <a:t>Chinese Lanterns</a:t>
            </a:r>
          </a:p>
        </p:txBody>
      </p:sp>
      <p:pic>
        <p:nvPicPr>
          <p:cNvPr id="1028" name="Picture 4" descr="Chinese Lantern Ø65cm - Dragon &amp; Phoenix - DragonSports.eu">
            <a:extLst>
              <a:ext uri="{FF2B5EF4-FFF2-40B4-BE49-F238E27FC236}">
                <a16:creationId xmlns:a16="http://schemas.microsoft.com/office/drawing/2014/main" id="{2B9DB93C-039A-4A33-B086-0CEF81708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948" y="186683"/>
            <a:ext cx="7273488" cy="482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10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E59BA07-69A5-4901-9AAA-9F7F50498D78}"/>
              </a:ext>
            </a:extLst>
          </p:cNvPr>
          <p:cNvSpPr txBox="1"/>
          <p:nvPr/>
        </p:nvSpPr>
        <p:spPr>
          <a:xfrm>
            <a:off x="503583" y="397565"/>
            <a:ext cx="5910469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latin typeface="XCCW Joined PC7a" panose="03050602040000000000" pitchFamily="66" charset="0"/>
              </a:rPr>
              <a:t>Things to think about…</a:t>
            </a:r>
          </a:p>
          <a:p>
            <a:endParaRPr lang="en-GB" sz="2800" dirty="0">
              <a:latin typeface="XCCW Joined PC7a" panose="03050602040000000000" pitchFamily="66" charset="0"/>
            </a:endParaRPr>
          </a:p>
          <a:p>
            <a:r>
              <a:rPr lang="en-GB" sz="2800" dirty="0">
                <a:latin typeface="XCCW Joined PC7a" panose="03050602040000000000" pitchFamily="66" charset="0"/>
              </a:rPr>
              <a:t>Colours</a:t>
            </a:r>
          </a:p>
          <a:p>
            <a:endParaRPr lang="en-GB" sz="2800" dirty="0">
              <a:latin typeface="XCCW Joined PC7a" panose="03050602040000000000" pitchFamily="66" charset="0"/>
            </a:endParaRPr>
          </a:p>
          <a:p>
            <a:r>
              <a:rPr lang="en-GB" sz="2800" dirty="0">
                <a:latin typeface="XCCW Joined PC7a" panose="03050602040000000000" pitchFamily="66" charset="0"/>
              </a:rPr>
              <a:t>Different style lanterns</a:t>
            </a:r>
          </a:p>
          <a:p>
            <a:endParaRPr lang="en-GB" sz="2800" dirty="0">
              <a:latin typeface="XCCW Joined PC7a" panose="03050602040000000000" pitchFamily="66" charset="0"/>
            </a:endParaRPr>
          </a:p>
          <a:p>
            <a:r>
              <a:rPr lang="en-GB" sz="2800" dirty="0">
                <a:latin typeface="XCCW Joined PC7a" panose="03050602040000000000" pitchFamily="66" charset="0"/>
              </a:rPr>
              <a:t>What materials will you need?</a:t>
            </a:r>
          </a:p>
          <a:p>
            <a:endParaRPr lang="en-GB" sz="2800" dirty="0">
              <a:latin typeface="XCCW Joined PC7a" panose="03050602040000000000" pitchFamily="66" charset="0"/>
            </a:endParaRPr>
          </a:p>
          <a:p>
            <a:r>
              <a:rPr lang="en-GB" sz="2800" dirty="0">
                <a:latin typeface="XCCW Joined PC7a" panose="03050602040000000000" pitchFamily="66" charset="0"/>
              </a:rPr>
              <a:t>How will you make it so you can hang your lantern?</a:t>
            </a:r>
          </a:p>
        </p:txBody>
      </p:sp>
      <p:pic>
        <p:nvPicPr>
          <p:cNvPr id="2052" name="Picture 4" descr="Paper Lanterns | Kids' Crafts | Fun Craft Ideas | FirstPalette.com">
            <a:extLst>
              <a:ext uri="{FF2B5EF4-FFF2-40B4-BE49-F238E27FC236}">
                <a16:creationId xmlns:a16="http://schemas.microsoft.com/office/drawing/2014/main" id="{E938E4F3-129F-4D5E-9DF9-01F1E70E3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426" y="397565"/>
            <a:ext cx="4112649" cy="2736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aper Cup Lantern">
            <a:extLst>
              <a:ext uri="{FF2B5EF4-FFF2-40B4-BE49-F238E27FC236}">
                <a16:creationId xmlns:a16="http://schemas.microsoft.com/office/drawing/2014/main" id="{74FAE1EA-04C2-4FEE-9D74-6726011AC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1042" y="3429000"/>
            <a:ext cx="1857375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DIY chinese paper lantern - CraftSmile">
            <a:extLst>
              <a:ext uri="{FF2B5EF4-FFF2-40B4-BE49-F238E27FC236}">
                <a16:creationId xmlns:a16="http://schemas.microsoft.com/office/drawing/2014/main" id="{5B01B01F-6279-4A79-9E25-67C29E007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052" y="3460493"/>
            <a:ext cx="3068707" cy="2435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DA7FDF4-B61E-4FC3-9703-5215F7CD4409}"/>
              </a:ext>
            </a:extLst>
          </p:cNvPr>
          <p:cNvSpPr/>
          <p:nvPr/>
        </p:nvSpPr>
        <p:spPr>
          <a:xfrm>
            <a:off x="503583" y="6275769"/>
            <a:ext cx="5030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5"/>
              </a:rPr>
              <a:t>https://www.youtube.com/watch?v=CeZKYGmuZn0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822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F91A4BF8CA4478E45A060F1F9642E" ma:contentTypeVersion="12" ma:contentTypeDescription="Create a new document." ma:contentTypeScope="" ma:versionID="1d42a1cf89945e8ccdbfe6c1530d1fbb">
  <xsd:schema xmlns:xsd="http://www.w3.org/2001/XMLSchema" xmlns:xs="http://www.w3.org/2001/XMLSchema" xmlns:p="http://schemas.microsoft.com/office/2006/metadata/properties" xmlns:ns2="d036b407-fb87-4178-be26-283ed4236fb0" xmlns:ns3="f53be00b-af8a-44fe-8716-9ec89f2745ac" targetNamespace="http://schemas.microsoft.com/office/2006/metadata/properties" ma:root="true" ma:fieldsID="fc2043c978281dc6f08a60332aa22aa4" ns2:_="" ns3:_="">
    <xsd:import namespace="d036b407-fb87-4178-be26-283ed4236fb0"/>
    <xsd:import namespace="f53be00b-af8a-44fe-8716-9ec89f2745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36b407-fb87-4178-be26-283ed4236f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3be00b-af8a-44fe-8716-9ec89f2745a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F6017CA-7B8B-4916-8482-C8268A403EFB}"/>
</file>

<file path=customXml/itemProps2.xml><?xml version="1.0" encoding="utf-8"?>
<ds:datastoreItem xmlns:ds="http://schemas.openxmlformats.org/officeDocument/2006/customXml" ds:itemID="{49D787C2-97DB-4A12-931F-E7BAFC70F8C4}"/>
</file>

<file path=customXml/itemProps3.xml><?xml version="1.0" encoding="utf-8"?>
<ds:datastoreItem xmlns:ds="http://schemas.openxmlformats.org/officeDocument/2006/customXml" ds:itemID="{4AAE52FD-2A42-484F-8983-89A2D6200295}"/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42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XCCW Joined PC7a</vt:lpstr>
      <vt:lpstr>Office Theme</vt:lpstr>
      <vt:lpstr>Chinese Lanterns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Dragons</dc:title>
  <dc:creator>Chrissie Ireland</dc:creator>
  <cp:lastModifiedBy>Chrissie Ireland</cp:lastModifiedBy>
  <cp:revision>2</cp:revision>
  <dcterms:created xsi:type="dcterms:W3CDTF">2020-06-09T15:05:16Z</dcterms:created>
  <dcterms:modified xsi:type="dcterms:W3CDTF">2020-06-09T15:25:02Z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0x010100524F91A4BF8CA4478E45A060F1F9642E</vt:lpwstr>
  </property>
</Properties>
</file>