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3E1E-7F3D-4B8C-9FDB-FEFC907EB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CDE11-2F53-4CD7-B237-2ECF05CAA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A619-DF8E-4A62-8293-BCC79B1B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EE6B7-9EDE-4DB4-BCA4-94DC13B2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91488-9EC7-41BE-BE60-9AEB6FD0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6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DC39-6366-419E-9BEC-5E278249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08BB6-8169-419A-9F9D-5CA0E620C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640C-B14D-455F-B6D7-0DA9E5A9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3AC92-04AF-48DA-8ABE-9C16ACB7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E1514-E258-470C-8FEA-211CA2E1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0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B1EFA-353C-4680-97B0-13F1E28E6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164EC-35FE-4D24-8643-0DC39BAEE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F027F-071F-4143-973F-17C6A383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83E5A-A8DD-476F-8044-9704F9C5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06BC9-8184-4F51-8207-D477204A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1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4B09-99B3-4B09-B17F-80F4DAE5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7D1A-D7A3-45D1-997F-90A0B8315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849-BC2C-4AC3-AF02-F36B92C0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8AC-33E0-49B8-B830-34B6C6ED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FC53F-D856-4436-8CD9-657AEF7B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6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1939-7274-447B-BC20-133D3EAD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33F11-4F22-4F1B-948F-EDC6F4DE2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F1B5-AD3C-4308-A7F6-6111AD6C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A6A93-1E99-4F23-AB5E-C52246F2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39AE-05B3-4703-B9C7-ACC17E0E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7696-5316-433D-9269-339DD4C6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1093-7766-4EC1-883D-D340A3DE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2236B-0C8C-4445-94EC-3CD1EAEE1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29D6-2DA8-4C02-A6BF-671A6401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0B007-B5C3-4AB7-8185-F1356A08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FD08-731F-4F5B-B77A-F244710C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6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B48F-3ECD-4731-9149-B93DE68D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5D94F-42AC-4E4D-9F06-6A1F0B553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A7D2D-E3F6-4FD6-975F-28B28E725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B51DA-042A-4667-AE8C-70C4E0BB4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4494F-4CD3-40F3-A6BF-5CD404BED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184C0-3A76-48C2-8589-7190E7B4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481E3-EC10-4649-A885-F4FFA415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9F6CD-BA86-4ED6-B00C-328A1CBB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CF16-5B54-4FD9-B4BD-615750A0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45EF-C90C-4900-BA67-3A1C7A00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CA24E-78C4-422E-9F4E-0F510D2C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CB392-2610-40D8-89AF-EAB9E6E6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89D27-BB02-49E9-A01F-C7D2C293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57D34-4D29-416E-92A0-F86F79FC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48B4F-F32E-4991-B1F1-20A0C62D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BA8C-8BC4-4E2C-BE78-2CC07E7C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105C-3641-45EB-A3B3-94956072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213BA-2F57-4A86-9F49-47DDD6D33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510E1-587C-4E9F-885B-32B06089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D00A0-DE56-4621-A851-B8D163BA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3D433-5665-467B-817D-49991269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A977-B6AD-4CE6-A8D7-DF601936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6F700-F744-460E-B48B-899D3D0F7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5AB73-CA59-4332-B096-288950A41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73BDC-CE9E-458E-854C-9E7BEC35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659F4-DBCB-489F-A01E-FDA06431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A097E-E8DC-4425-B09C-EAB16820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1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BD9C9-D82A-4FB7-8B16-A479514B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0E65D-D0EB-40A2-B9E5-6648D3A3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E9C54-5E3E-4D65-843C-DDA043A0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DCFA2-B759-4C2B-9A38-6F1C98C9F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0928D-C249-4775-BFAC-77EA57FC2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9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aJG1mXP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nese dragon - Wikipedia">
            <a:extLst>
              <a:ext uri="{FF2B5EF4-FFF2-40B4-BE49-F238E27FC236}">
                <a16:creationId xmlns:a16="http://schemas.microsoft.com/office/drawing/2014/main" id="{65031374-C5E8-43A7-B15E-5DAB5DFD4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60" y="-1005302"/>
            <a:ext cx="10899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0E432D-322A-499D-9CD8-F9901001C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940" y="5350047"/>
            <a:ext cx="9144000" cy="1005302"/>
          </a:xfrm>
        </p:spPr>
        <p:txBody>
          <a:bodyPr/>
          <a:lstStyle/>
          <a:p>
            <a:r>
              <a:rPr lang="en-GB" dirty="0">
                <a:latin typeface="XCCW Joined PC7a" panose="03050602040000000000" pitchFamily="66" charset="0"/>
              </a:rPr>
              <a:t>Chinese Dragons</a:t>
            </a:r>
          </a:p>
        </p:txBody>
      </p:sp>
    </p:spTree>
    <p:extLst>
      <p:ext uri="{BB962C8B-B14F-4D97-AF65-F5344CB8AC3E}">
        <p14:creationId xmlns:p14="http://schemas.microsoft.com/office/powerpoint/2010/main" val="152210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inese New Year Paper Dragon Kids Craft Idea - YouTube">
            <a:extLst>
              <a:ext uri="{FF2B5EF4-FFF2-40B4-BE49-F238E27FC236}">
                <a16:creationId xmlns:a16="http://schemas.microsoft.com/office/drawing/2014/main" id="{7414E670-EE6B-4024-972A-97B2AB614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85" y="172278"/>
            <a:ext cx="4901530" cy="27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332A3B-A72A-472C-BACB-3A90E7EAB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85" y="3429000"/>
            <a:ext cx="4725400" cy="31573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59BA07-69A5-4901-9AAA-9F7F50498D78}"/>
              </a:ext>
            </a:extLst>
          </p:cNvPr>
          <p:cNvSpPr txBox="1"/>
          <p:nvPr/>
        </p:nvSpPr>
        <p:spPr>
          <a:xfrm>
            <a:off x="503583" y="397565"/>
            <a:ext cx="591046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XCCW Joined PC7a" panose="03050602040000000000" pitchFamily="66" charset="0"/>
              </a:rPr>
              <a:t>Things to think about…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Colours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Different dragon heads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What materials will you need?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How will you make it move?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3AF9D-705D-4FE1-8E4C-091F60267A43}"/>
              </a:ext>
            </a:extLst>
          </p:cNvPr>
          <p:cNvSpPr/>
          <p:nvPr/>
        </p:nvSpPr>
        <p:spPr>
          <a:xfrm>
            <a:off x="304897" y="6401664"/>
            <a:ext cx="487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https://www.youtube.com/watch?v=zaJG1mXPiEs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2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F91A4BF8CA4478E45A060F1F9642E" ma:contentTypeVersion="12" ma:contentTypeDescription="Create a new document." ma:contentTypeScope="" ma:versionID="1d42a1cf89945e8ccdbfe6c1530d1fbb">
  <xsd:schema xmlns:xsd="http://www.w3.org/2001/XMLSchema" xmlns:xs="http://www.w3.org/2001/XMLSchema" xmlns:p="http://schemas.microsoft.com/office/2006/metadata/properties" xmlns:ns2="d036b407-fb87-4178-be26-283ed4236fb0" xmlns:ns3="f53be00b-af8a-44fe-8716-9ec89f2745ac" targetNamespace="http://schemas.microsoft.com/office/2006/metadata/properties" ma:root="true" ma:fieldsID="fc2043c978281dc6f08a60332aa22aa4" ns2:_="" ns3:_="">
    <xsd:import namespace="d036b407-fb87-4178-be26-283ed4236fb0"/>
    <xsd:import namespace="f53be00b-af8a-44fe-8716-9ec89f274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36b407-fb87-4178-be26-283ed4236f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be00b-af8a-44fe-8716-9ec89f274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36CFE5-E0DB-4DAE-91BD-F34EABA302B0}"/>
</file>

<file path=customXml/itemProps2.xml><?xml version="1.0" encoding="utf-8"?>
<ds:datastoreItem xmlns:ds="http://schemas.openxmlformats.org/officeDocument/2006/customXml" ds:itemID="{37412A93-6F66-4E06-8F5C-34325AD6E237}"/>
</file>

<file path=customXml/itemProps3.xml><?xml version="1.0" encoding="utf-8"?>
<ds:datastoreItem xmlns:ds="http://schemas.openxmlformats.org/officeDocument/2006/customXml" ds:itemID="{CC82F26F-7C40-4948-A361-F37327D3347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XCCW Joined PC7a</vt:lpstr>
      <vt:lpstr>Office Theme</vt:lpstr>
      <vt:lpstr>Chinese Dragons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Dragons</dc:title>
  <dc:creator>Chrissie Ireland</dc:creator>
  <cp:lastModifiedBy>Chrissie Ireland</cp:lastModifiedBy>
  <cp:revision>1</cp:revision>
  <dcterms:created xsi:type="dcterms:W3CDTF">2020-06-09T15:05:16Z</dcterms:created>
  <dcterms:modified xsi:type="dcterms:W3CDTF">2020-06-09T15:11:54Z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0x010100524F91A4BF8CA4478E45A060F1F9642E</vt:lpwstr>
  </property>
</Properties>
</file>